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6CA8-01ED-49E2-BA09-718D0FEEB707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DDA9-5732-4B99-820D-9B85CC1CB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6CA8-01ED-49E2-BA09-718D0FEEB707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DDA9-5732-4B99-820D-9B85CC1CB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6CA8-01ED-49E2-BA09-718D0FEEB707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DDA9-5732-4B99-820D-9B85CC1CB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6CA8-01ED-49E2-BA09-718D0FEEB707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DDA9-5732-4B99-820D-9B85CC1CB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6CA8-01ED-49E2-BA09-718D0FEEB707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DDA9-5732-4B99-820D-9B85CC1CB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6CA8-01ED-49E2-BA09-718D0FEEB707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DDA9-5732-4B99-820D-9B85CC1CB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6CA8-01ED-49E2-BA09-718D0FEEB707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DDA9-5732-4B99-820D-9B85CC1CB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6CA8-01ED-49E2-BA09-718D0FEEB707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DDA9-5732-4B99-820D-9B85CC1CB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6CA8-01ED-49E2-BA09-718D0FEEB707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DDA9-5732-4B99-820D-9B85CC1CB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6CA8-01ED-49E2-BA09-718D0FEEB707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DDA9-5732-4B99-820D-9B85CC1CB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6CA8-01ED-49E2-BA09-718D0FEEB707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DDA9-5732-4B99-820D-9B85CC1CB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E6CA8-01ED-49E2-BA09-718D0FEEB707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EDDA9-5732-4B99-820D-9B85CC1CB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Этот разноцветный мир!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07181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/>
              <a:t>Автор:</a:t>
            </a:r>
            <a:r>
              <a:rPr lang="ru-RU" dirty="0"/>
              <a:t> </a:t>
            </a:r>
          </a:p>
          <a:p>
            <a:r>
              <a:rPr lang="ru-RU" b="1" dirty="0"/>
              <a:t>Серякова Кира Владимировна</a:t>
            </a:r>
            <a:endParaRPr lang="ru-RU" dirty="0"/>
          </a:p>
          <a:p>
            <a:pPr algn="l"/>
            <a:r>
              <a:rPr lang="ru-RU" b="1" dirty="0"/>
              <a:t>Руководитель:</a:t>
            </a:r>
            <a:r>
              <a:rPr lang="ru-RU" dirty="0"/>
              <a:t> </a:t>
            </a:r>
          </a:p>
          <a:p>
            <a:r>
              <a:rPr lang="ru-RU" b="1" dirty="0" err="1"/>
              <a:t>Кошельникова</a:t>
            </a:r>
            <a:r>
              <a:rPr lang="ru-RU" b="1" dirty="0"/>
              <a:t> Елена Викторовна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Смешивание основных цветов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20231113_183514.jpg"/>
          <p:cNvPicPr/>
          <p:nvPr/>
        </p:nvPicPr>
        <p:blipFill>
          <a:blip r:embed="rId2" cstate="print">
            <a:lum bright="20000" contrast="10000"/>
          </a:blip>
          <a:srcRect t="23489" r="48186" b="21812"/>
          <a:stretch>
            <a:fillRect/>
          </a:stretch>
        </p:blipFill>
        <p:spPr>
          <a:xfrm>
            <a:off x="2214546" y="1357298"/>
            <a:ext cx="5000660" cy="466728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Смешивание первичных цветов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20231113_183623.jpg"/>
          <p:cNvPicPr/>
          <p:nvPr/>
        </p:nvPicPr>
        <p:blipFill>
          <a:blip r:embed="rId2" cstate="print">
            <a:lum bright="20000" contrast="10000"/>
          </a:blip>
          <a:stretch>
            <a:fillRect/>
          </a:stretch>
        </p:blipFill>
        <p:spPr>
          <a:xfrm>
            <a:off x="2143108" y="1500174"/>
            <a:ext cx="4714908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1539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Смешивание дополнительных цветов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20231113_183710.jpg"/>
          <p:cNvPicPr/>
          <p:nvPr/>
        </p:nvPicPr>
        <p:blipFill>
          <a:blip r:embed="rId2" cstate="print">
            <a:lum bright="20000" contrast="10000"/>
          </a:blip>
          <a:srcRect b="3779"/>
          <a:stretch>
            <a:fillRect/>
          </a:stretch>
        </p:blipFill>
        <p:spPr>
          <a:xfrm>
            <a:off x="2143108" y="1285860"/>
            <a:ext cx="5072098" cy="488278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Необычные опыты с цветовым </a:t>
            </a:r>
            <a:r>
              <a:rPr lang="ru-RU" b="1" dirty="0" smtClean="0">
                <a:solidFill>
                  <a:srgbClr val="002060"/>
                </a:solidFill>
              </a:rPr>
              <a:t>кругом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http://class-fizika.ru/images/8_class/8_urok/8-optic/30.gif"/>
          <p:cNvPicPr/>
          <p:nvPr/>
        </p:nvPicPr>
        <p:blipFill>
          <a:blip r:embed="rId2" cstate="print"/>
          <a:srcRect l="2069" t="7586" r="55548" b="4019"/>
          <a:stretch>
            <a:fillRect/>
          </a:stretch>
        </p:blipFill>
        <p:spPr bwMode="auto">
          <a:xfrm>
            <a:off x="1214414" y="1285860"/>
            <a:ext cx="220134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class-fizika.ru/images/8_class/8_urok/8-optic/30.gif"/>
          <p:cNvPicPr/>
          <p:nvPr/>
        </p:nvPicPr>
        <p:blipFill>
          <a:blip r:embed="rId2" cstate="print"/>
          <a:srcRect l="58648" t="6897" b="6207"/>
          <a:stretch>
            <a:fillRect/>
          </a:stretch>
        </p:blipFill>
        <p:spPr bwMode="auto">
          <a:xfrm>
            <a:off x="5715008" y="1285860"/>
            <a:ext cx="2446181" cy="250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lass-fizika.ru/images/8_class/8_urok/8-optic/31.gif"/>
          <p:cNvPicPr/>
          <p:nvPr/>
        </p:nvPicPr>
        <p:blipFill>
          <a:blip r:embed="rId3" cstate="print"/>
          <a:srcRect t="6965" r="57113" b="6468"/>
          <a:stretch>
            <a:fillRect/>
          </a:stretch>
        </p:blipFill>
        <p:spPr bwMode="auto">
          <a:xfrm>
            <a:off x="1142976" y="3857628"/>
            <a:ext cx="2529613" cy="245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lass-fizika.ru/images/8_class/8_urok/8-optic/31.gif"/>
          <p:cNvPicPr/>
          <p:nvPr/>
        </p:nvPicPr>
        <p:blipFill>
          <a:blip r:embed="rId3" cstate="print"/>
          <a:srcRect l="56623" t="8458" b="3980"/>
          <a:stretch>
            <a:fillRect/>
          </a:stretch>
        </p:blipFill>
        <p:spPr bwMode="auto">
          <a:xfrm>
            <a:off x="5500694" y="3714752"/>
            <a:ext cx="2905348" cy="280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Заключение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Белый цвет имеет сложную структуру.</a:t>
            </a:r>
          </a:p>
          <a:p>
            <a:r>
              <a:rPr lang="ru-RU" dirty="0"/>
              <a:t>Призма не изменяет цвет, а лишь разлагает его на составные части.</a:t>
            </a:r>
          </a:p>
          <a:p>
            <a:r>
              <a:rPr lang="ru-RU" dirty="0"/>
              <a:t>Многообразие цветов в природе, есть результат смешения основных цветов спектра.</a:t>
            </a:r>
          </a:p>
          <a:p>
            <a:r>
              <a:rPr lang="ru-RU" dirty="0"/>
              <a:t>Восприятие цвета – это особенность человеческого зрения.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643174" y="214290"/>
            <a:ext cx="60007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хочу знать одну вещь.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цвет?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Пабло Пикассо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43" name="AutoShape 3" descr="С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5" name="AutoShape 5" descr="С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7" name="AutoShape 7" descr="С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9" name="AutoShape 9" descr="С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1" name="AutoShape 11" descr="С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4195629" cy="5172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Цель проекта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познакомиться с теорией цветового зрения и попытаться повторить опыты И.Ньютона по смешению цветов, изготовить экспериментальную установку «Цветовой диск Ньютона» и провести  серию опытов с ним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План проекта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Знакомство с теорией И. Ньютона о природе Цвета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Рассмотреть спектральный состав цвета, познакомиться с цветовым кругом Ньютона и его особенностями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Подготовить и провести опыты Ньютона по исследованию спектров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Разработать и провести серию экспериментов с установкой «Цветовой круг Ньютона»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 l="35670" t="57856" r="24129" b="12371"/>
          <a:stretch>
            <a:fillRect/>
          </a:stretch>
        </p:blipFill>
        <p:spPr bwMode="auto">
          <a:xfrm>
            <a:off x="1142976" y="1643050"/>
            <a:ext cx="700092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43956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Теория Исаака Ньютона о природе Цвета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285728"/>
            <a:ext cx="2857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6" name="Рисунок 5" descr="Вторичные цвета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20" y="2428868"/>
            <a:ext cx="428628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Цветовой круг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14282" y="1643050"/>
            <a:ext cx="4829180" cy="3043246"/>
          </a:xfrm>
        </p:spPr>
        <p:txBody>
          <a:bodyPr/>
          <a:lstStyle/>
          <a:p>
            <a:r>
              <a:rPr lang="ru-RU" dirty="0" smtClean="0"/>
              <a:t>Хроматические цвета</a:t>
            </a:r>
          </a:p>
          <a:p>
            <a:r>
              <a:rPr lang="ru-RU" dirty="0" smtClean="0"/>
              <a:t>Первичные цвета</a:t>
            </a:r>
          </a:p>
          <a:p>
            <a:r>
              <a:rPr lang="ru-RU" dirty="0" smtClean="0"/>
              <a:t>Вторичные цвета</a:t>
            </a:r>
          </a:p>
          <a:p>
            <a:r>
              <a:rPr lang="ru-RU" dirty="0" smtClean="0"/>
              <a:t>Дополнительные цвета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Опыт Исаака Ньютона</a:t>
            </a:r>
          </a:p>
        </p:txBody>
      </p:sp>
      <p:pic>
        <p:nvPicPr>
          <p:cNvPr id="3" name="Рисунок 2" descr="IMG-20231113-WA0043.jpg"/>
          <p:cNvPicPr/>
          <p:nvPr/>
        </p:nvPicPr>
        <p:blipFill>
          <a:blip r:embed="rId2" cstate="print"/>
          <a:srcRect l="12678" t="39353" b="11234"/>
          <a:stretch>
            <a:fillRect/>
          </a:stretch>
        </p:blipFill>
        <p:spPr>
          <a:xfrm>
            <a:off x="714348" y="1428736"/>
            <a:ext cx="7786742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31113-WA0042.jpg"/>
          <p:cNvPicPr/>
          <p:nvPr/>
        </p:nvPicPr>
        <p:blipFill>
          <a:blip r:embed="rId2" cstate="print"/>
          <a:srcRect l="49681" t="52203" r="34552" b="21218"/>
          <a:stretch>
            <a:fillRect/>
          </a:stretch>
        </p:blipFill>
        <p:spPr>
          <a:xfrm>
            <a:off x="714348" y="642918"/>
            <a:ext cx="7929618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Смешивание цветов спектра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20231113_183126.jpg"/>
          <p:cNvPicPr/>
          <p:nvPr/>
        </p:nvPicPr>
        <p:blipFill>
          <a:blip r:embed="rId2" cstate="print"/>
          <a:srcRect l="9956" t="34752" r="29762"/>
          <a:stretch>
            <a:fillRect/>
          </a:stretch>
        </p:blipFill>
        <p:spPr>
          <a:xfrm>
            <a:off x="1857356" y="1571612"/>
            <a:ext cx="5460517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178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Этот разноцветный мир! </vt:lpstr>
      <vt:lpstr>Слайд 2</vt:lpstr>
      <vt:lpstr>Цель проекта</vt:lpstr>
      <vt:lpstr>План проекта</vt:lpstr>
      <vt:lpstr>Теория Исаака Ньютона о природе Цвета</vt:lpstr>
      <vt:lpstr>Цветовой круг</vt:lpstr>
      <vt:lpstr>Опыт Исаака Ньютона</vt:lpstr>
      <vt:lpstr>Слайд 8</vt:lpstr>
      <vt:lpstr>Смешивание цветов спектра</vt:lpstr>
      <vt:lpstr>Смешивание основных цветов</vt:lpstr>
      <vt:lpstr>Смешивание первичных цветов</vt:lpstr>
      <vt:lpstr>Смешивание дополнительных цветов</vt:lpstr>
      <vt:lpstr>Необычные опыты с цветовым кругом</vt:lpstr>
      <vt:lpstr>Заключение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Этот разноцветный мир!</dc:title>
  <dc:creator>303 комп1</dc:creator>
  <cp:lastModifiedBy>303 комп1</cp:lastModifiedBy>
  <cp:revision>11</cp:revision>
  <dcterms:created xsi:type="dcterms:W3CDTF">2024-01-23T10:14:28Z</dcterms:created>
  <dcterms:modified xsi:type="dcterms:W3CDTF">2024-02-28T09:38:01Z</dcterms:modified>
</cp:coreProperties>
</file>